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Helvetica Neue"/>
      <p:regular r:id="rId11"/>
      <p:bold r:id="rId12"/>
      <p:italic r:id="rId13"/>
      <p:boldItalic r:id="rId1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elveticaNeue-regular.fntdata"/><Relationship Id="rId10" Type="http://schemas.openxmlformats.org/officeDocument/2006/relationships/slide" Target="slides/slide5.xml"/><Relationship Id="rId13" Type="http://schemas.openxmlformats.org/officeDocument/2006/relationships/font" Target="fonts/HelveticaNeue-italic.fntdata"/><Relationship Id="rId12" Type="http://schemas.openxmlformats.org/officeDocument/2006/relationships/font" Target="fonts/HelveticaNeue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font" Target="fonts/HelveticaNeue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4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8d1a8847b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8d1a8847b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373ccb6bfee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373ccb6bfee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73ccb6bfee_0_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73ccb6bfee_0_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73ccb6bfee_0_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373ccb6bfee_0_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7200" y="457975"/>
            <a:ext cx="8229600" cy="166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</a:t>
            </a:r>
            <a:b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Go</a:t>
            </a:r>
            <a:endParaRPr b="1" sz="48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Arrangement: 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496350"/>
            <a:ext cx="7630200" cy="415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go, go with grace.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go, go with grace.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You are loved. You belong.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You are loved. You belong.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 with grace. Go with grace.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may be in life… grace.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1028875" y="496350"/>
            <a:ext cx="7630200" cy="415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go,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find your truth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go,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find your truth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You are loved. You belong.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You are loved. You belong.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ind your truth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 F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ind your truth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may be in life… truth.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1028875" y="496350"/>
            <a:ext cx="7630200" cy="415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go,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always dream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go,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always dream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You are loved. You belong.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You are loved. You belong.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lways dream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 A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lways dream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may be in life… dream.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7" name="Google Shape;87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8" name="Google Shape;88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9" name="Google Shape;89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0" name="Google Shape;90;p17"/>
          <p:cNvSpPr txBox="1"/>
          <p:nvPr/>
        </p:nvSpPr>
        <p:spPr>
          <a:xfrm>
            <a:off x="1028875" y="496350"/>
            <a:ext cx="7630200" cy="415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go,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be at peace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go,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be at peace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You are loved. You belong.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You are loved. You belong.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e at peace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 B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e at peace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Wherever you may be in life… peace.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