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8d1a8847b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8d1a8847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73ccb6bfee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73ccb6bfe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73ccb6bfee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73ccb6bfee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73ccb6bfee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73ccb6bfee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Arrangement: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go with grace.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go with grace.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 with grace. Go with grace.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may be in life… grace.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 your truth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 your truth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ind your truth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 F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ind your truth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may be in life… truth.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always dream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always dream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lways dream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 A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lways dream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may be in life… dream.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at peace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at peace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 at peace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 B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 at peace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may be in life…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